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1" d="100"/>
          <a:sy n="71" d="100"/>
        </p:scale>
        <p:origin x="-72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73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Фотоотчет к спортивному развлечению посвященному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Дню Защитника Отечества (средняя группа №3)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8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0"/>
          <a:stretch/>
        </p:blipFill>
        <p:spPr>
          <a:xfrm>
            <a:off x="-180528" y="3861047"/>
            <a:ext cx="5882882" cy="297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932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53" y="0"/>
            <a:ext cx="5052053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06942"/>
            <a:ext cx="5076056" cy="3807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7052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t="21765"/>
          <a:stretch/>
        </p:blipFill>
        <p:spPr>
          <a:xfrm>
            <a:off x="-13447" y="332656"/>
            <a:ext cx="4734008" cy="602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6666" r="33" b="6667"/>
          <a:stretch/>
        </p:blipFill>
        <p:spPr>
          <a:xfrm>
            <a:off x="4427984" y="392540"/>
            <a:ext cx="4828696" cy="597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398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32656"/>
            <a:ext cx="6012160" cy="450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9724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08171" cy="4581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283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\23 февраля\SAM_2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952" y="3068960"/>
            <a:ext cx="4632515" cy="347438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28" y="0"/>
            <a:ext cx="5040560" cy="37804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6446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2158"/>
            <a:ext cx="5591606" cy="419370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5161094" cy="38708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997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3431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632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08" y="0"/>
            <a:ext cx="5076056" cy="3807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290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0" y="3212976"/>
            <a:ext cx="4860032" cy="36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473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" y="3384304"/>
            <a:ext cx="4535584" cy="340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8"/>
          <a:stretch/>
        </p:blipFill>
        <p:spPr>
          <a:xfrm>
            <a:off x="-30378" y="43372"/>
            <a:ext cx="5030507" cy="334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309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56" y="4354"/>
            <a:ext cx="4666964" cy="3500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80928"/>
            <a:ext cx="5436096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4230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127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36" y="3254397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227"/>
            <a:ext cx="4388236" cy="3291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1"/>
          <a:stretch/>
        </p:blipFill>
        <p:spPr>
          <a:xfrm>
            <a:off x="4282262" y="4319"/>
            <a:ext cx="486003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928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6156176" cy="461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65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2014-03-23T05:27:54Z</dcterms:created>
  <dcterms:modified xsi:type="dcterms:W3CDTF">2014-03-23T06:04:49Z</dcterms:modified>
</cp:coreProperties>
</file>