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534008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15816" y="465313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День Защитника Отечества в подготовительной к школе группе №5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3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60648"/>
            <a:ext cx="4419997" cy="3314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4184449" cy="313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624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" y="19492"/>
            <a:ext cx="5314096" cy="398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95" y="1760459"/>
            <a:ext cx="4694027" cy="352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899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2132856"/>
            <a:ext cx="4764021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305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4"/>
          <a:stretch/>
        </p:blipFill>
        <p:spPr>
          <a:xfrm>
            <a:off x="4794123" y="2132854"/>
            <a:ext cx="4229787" cy="341568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3" y="0"/>
            <a:ext cx="4499992" cy="337499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 t="24606" b="4947"/>
          <a:stretch/>
        </p:blipFill>
        <p:spPr>
          <a:xfrm>
            <a:off x="-7773" y="3501009"/>
            <a:ext cx="4795797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643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11613" b="3871"/>
          <a:stretch/>
        </p:blipFill>
        <p:spPr>
          <a:xfrm>
            <a:off x="0" y="0"/>
            <a:ext cx="4511053" cy="3307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2"/>
          <a:stretch/>
        </p:blipFill>
        <p:spPr>
          <a:xfrm>
            <a:off x="4204478" y="1653772"/>
            <a:ext cx="4939522" cy="3465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r="9516"/>
          <a:stretch/>
        </p:blipFill>
        <p:spPr>
          <a:xfrm>
            <a:off x="-117926" y="3044864"/>
            <a:ext cx="4746904" cy="4149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564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15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43" y="1570484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73016"/>
            <a:ext cx="4379978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410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5" y="3068960"/>
            <a:ext cx="5052054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434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4" y="2852936"/>
            <a:ext cx="534008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74608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2014-03-23T06:47:11Z</dcterms:created>
  <dcterms:modified xsi:type="dcterms:W3CDTF">2014-03-23T07:04:00Z</dcterms:modified>
</cp:coreProperties>
</file>