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6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2590800" y="228600"/>
            <a:ext cx="6324600" cy="3505200"/>
          </a:xfrm>
          <a:prstGeom prst="halfFrame">
            <a:avLst>
              <a:gd name="adj1" fmla="val 7472"/>
              <a:gd name="adj2" fmla="val 642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ПРЕЗЕНТАЦИЯ\novgod14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8600"/>
            <a:ext cx="2709333" cy="2438400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V="1">
            <a:off x="304800" y="2667000"/>
            <a:ext cx="6400800" cy="3886200"/>
          </a:xfrm>
          <a:prstGeom prst="halfFrame">
            <a:avLst>
              <a:gd name="adj1" fmla="val 6876"/>
              <a:gd name="adj2" fmla="val 5869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Иятта\Рабочий стол\ЭТО СРОЧНО\Новая папка\kalendar-1sentyabry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86200"/>
            <a:ext cx="3064669" cy="2971800"/>
          </a:xfrm>
          <a:prstGeom prst="rect">
            <a:avLst/>
          </a:prstGeom>
          <a:noFill/>
        </p:spPr>
      </p:pic>
      <p:pic>
        <p:nvPicPr>
          <p:cNvPr id="7" name="Рисунок 6" descr="DSC010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1700808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39752" y="62068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Знаний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648866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Constantia" pitchFamily="18" charset="0"/>
              </a:rPr>
              <a:t>Новокузнецк, 1 сентября 2014г.</a:t>
            </a:r>
            <a:endParaRPr lang="ru-RU" sz="16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DSC01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6672"/>
            <a:ext cx="8064896" cy="6048672"/>
          </a:xfrm>
          <a:prstGeom prst="rect">
            <a:avLst/>
          </a:prstGeom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935728"/>
            <a:ext cx="3352800" cy="1922272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V="1">
            <a:off x="179512" y="234888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0568" y="-315416"/>
            <a:ext cx="2590800" cy="38813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23728" y="6926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Пусть нам лета жаль немного,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Мы </a:t>
            </a:r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грустить не будем зря.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Здравствуй</a:t>
            </a:r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, к знаниям дорога!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Здравствуй</a:t>
            </a:r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, праздник сентября!</a:t>
            </a:r>
            <a:endParaRPr lang="ru-RU" sz="20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4630928"/>
            <a:ext cx="3352800" cy="1922272"/>
          </a:xfrm>
          <a:prstGeom prst="rect">
            <a:avLst/>
          </a:prstGeom>
          <a:noFill/>
        </p:spPr>
      </p:pic>
      <p:pic>
        <p:nvPicPr>
          <p:cNvPr id="7" name="Рисунок 6" descr="DSC01077.JP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rcRect l="20863" t="14300" r="28738"/>
          <a:stretch>
            <a:fillRect/>
          </a:stretch>
        </p:blipFill>
        <p:spPr>
          <a:xfrm>
            <a:off x="539552" y="1484784"/>
            <a:ext cx="3737097" cy="476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0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7667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68560" y="-315416"/>
            <a:ext cx="2590800" cy="38813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7984" y="378904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</a:rPr>
              <a:t>Утром первого сентября ребятишки вместе с родителями спешили в детский сад…</a:t>
            </a:r>
            <a:endParaRPr lang="ru-RU" sz="20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4630928"/>
            <a:ext cx="3352800" cy="1922272"/>
          </a:xfrm>
          <a:prstGeom prst="rect">
            <a:avLst/>
          </a:prstGeom>
          <a:noFill/>
        </p:spPr>
      </p:pic>
      <p:pic>
        <p:nvPicPr>
          <p:cNvPr id="9" name="Рисунок 8" descr="DSC01082.JPG"/>
          <p:cNvPicPr>
            <a:picLocks noChangeAspect="1"/>
          </p:cNvPicPr>
          <p:nvPr/>
        </p:nvPicPr>
        <p:blipFill>
          <a:blip r:embed="rId5" cstate="print"/>
          <a:srcRect l="23225" r="22438"/>
          <a:stretch>
            <a:fillRect/>
          </a:stretch>
        </p:blipFill>
        <p:spPr>
          <a:xfrm>
            <a:off x="971600" y="836712"/>
            <a:ext cx="3888432" cy="536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68560" y="-315416"/>
            <a:ext cx="2590800" cy="3881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590800" cy="3881348"/>
          </a:xfrm>
          <a:prstGeom prst="rect">
            <a:avLst/>
          </a:prstGeom>
          <a:noFill/>
        </p:spPr>
      </p:pic>
      <p:pic>
        <p:nvPicPr>
          <p:cNvPr id="7" name="Рисунок 6" descr="DSC010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76672"/>
            <a:ext cx="6624736" cy="4968552"/>
          </a:xfrm>
          <a:prstGeom prst="rect">
            <a:avLst/>
          </a:prstGeom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935728"/>
            <a:ext cx="3352800" cy="1922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558924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</a:rPr>
              <a:t>А в детском саду их встречали сказочные герои…</a:t>
            </a:r>
            <a:endParaRPr lang="ru-RU" sz="20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590800" cy="3881348"/>
          </a:xfrm>
          <a:prstGeom prst="rect">
            <a:avLst/>
          </a:prstGeom>
          <a:noFill/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4630928"/>
            <a:ext cx="3352800" cy="1922272"/>
          </a:xfrm>
          <a:prstGeom prst="rect">
            <a:avLst/>
          </a:prstGeom>
          <a:noFill/>
        </p:spPr>
      </p:pic>
      <p:pic>
        <p:nvPicPr>
          <p:cNvPr id="7" name="Рисунок 6" descr="DSC010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1" y="3140968"/>
            <a:ext cx="4272475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0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1484" y="47667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371703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Constantia" pitchFamily="18" charset="0"/>
              </a:rPr>
              <a:t>Праздничное утро началось с конкурсов…</a:t>
            </a:r>
            <a:endParaRPr lang="ru-RU" sz="20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DSC01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32656"/>
            <a:ext cx="7992888" cy="5994666"/>
          </a:xfrm>
          <a:prstGeom prst="rect">
            <a:avLst/>
          </a:prstGeom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935728"/>
            <a:ext cx="3352800" cy="1922272"/>
          </a:xfrm>
          <a:prstGeom prst="rect">
            <a:avLst/>
          </a:prstGeom>
          <a:noFill/>
        </p:spPr>
      </p:pic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0"/>
            <a:ext cx="2590800" cy="38813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Ну что, ребятки!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Готовы </a:t>
            </a:r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день начать с зарядки? </a:t>
            </a:r>
            <a:endParaRPr lang="ru-RU" sz="20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590800" cy="3881348"/>
          </a:xfrm>
          <a:prstGeom prst="rect">
            <a:avLst/>
          </a:prstGeom>
          <a:noFill/>
        </p:spPr>
      </p:pic>
      <p:pic>
        <p:nvPicPr>
          <p:cNvPr id="8" name="Рисунок 7" descr="DSC01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76672"/>
            <a:ext cx="8136904" cy="6102678"/>
          </a:xfrm>
          <a:prstGeom prst="rect">
            <a:avLst/>
          </a:prstGeom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4935728"/>
            <a:ext cx="3352800" cy="1922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6926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Пусть </a:t>
            </a:r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же музыка играет,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Настроенье </a:t>
            </a:r>
            <a:r>
              <a:rPr lang="ru-RU" sz="2000" b="1" i="1" dirty="0" smtClean="0">
                <a:solidFill>
                  <a:srgbClr val="FFFF00"/>
                </a:solidFill>
                <a:latin typeface="Constantia" pitchFamily="18" charset="0"/>
              </a:rPr>
              <a:t>поднимает.</a:t>
            </a:r>
            <a:endParaRPr lang="ru-RU" sz="20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DSC01108.JPG"/>
          <p:cNvPicPr>
            <a:picLocks noChangeAspect="1"/>
          </p:cNvPicPr>
          <p:nvPr/>
        </p:nvPicPr>
        <p:blipFill>
          <a:blip r:embed="rId4" cstate="print"/>
          <a:srcRect t="15339"/>
          <a:stretch>
            <a:fillRect/>
          </a:stretch>
        </p:blipFill>
        <p:spPr>
          <a:xfrm>
            <a:off x="611560" y="1124744"/>
            <a:ext cx="8136904" cy="5166574"/>
          </a:xfrm>
          <a:prstGeom prst="rect">
            <a:avLst/>
          </a:prstGeom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935728"/>
            <a:ext cx="3352800" cy="1922272"/>
          </a:xfrm>
          <a:prstGeom prst="rect">
            <a:avLst/>
          </a:prstGeom>
          <a:noFill/>
        </p:spPr>
      </p:pic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6552" y="-459432"/>
            <a:ext cx="2590800" cy="3881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/>
          <p:cNvSpPr/>
          <p:nvPr/>
        </p:nvSpPr>
        <p:spPr>
          <a:xfrm flipH="1">
            <a:off x="1447800" y="228600"/>
            <a:ext cx="7467600" cy="4495800"/>
          </a:xfrm>
          <a:prstGeom prst="halfFrame">
            <a:avLst>
              <a:gd name="adj1" fmla="val 5931"/>
              <a:gd name="adj2" fmla="val 5194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304800" y="2286000"/>
            <a:ext cx="5791200" cy="4267200"/>
          </a:xfrm>
          <a:prstGeom prst="halfFrame">
            <a:avLst>
              <a:gd name="adj1" fmla="val 6029"/>
              <a:gd name="adj2" fmla="val 4895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DSC01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6672"/>
            <a:ext cx="7812360" cy="5859270"/>
          </a:xfrm>
          <a:prstGeom prst="rect">
            <a:avLst/>
          </a:prstGeom>
        </p:spPr>
      </p:pic>
      <p:pic>
        <p:nvPicPr>
          <p:cNvPr id="3074" name="Picture 2" descr="C:\Documents and Settings\Иятта\Рабочий стол\ЭТО СРОЧНО\Новая папка\0_86ab2_bb4b8229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935728"/>
            <a:ext cx="3352800" cy="1922272"/>
          </a:xfrm>
          <a:prstGeom prst="rect">
            <a:avLst/>
          </a:prstGeom>
          <a:noFill/>
        </p:spPr>
      </p:pic>
      <p:pic>
        <p:nvPicPr>
          <p:cNvPr id="2051" name="Picture 3" descr="C:\Documents and Settings\Иятта\Рабочий стол\ЭТО СРОЧНО\Новая папка\0_6f29c_374fa17a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51720" cy="3073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оксана</cp:lastModifiedBy>
  <cp:revision>19</cp:revision>
  <dcterms:modified xsi:type="dcterms:W3CDTF">2014-09-07T08:51:24Z</dcterms:modified>
</cp:coreProperties>
</file>