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" y="1988840"/>
            <a:ext cx="5579377" cy="418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1873" y="188640"/>
            <a:ext cx="7141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МАЛЫЕ ОЛИМПИЙСКИЕ ИГРЫ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12474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Monotype Corsiva" pitchFamily="66" charset="0"/>
              </a:rPr>
              <a:t>в   подготовительной группе </a:t>
            </a:r>
            <a:endParaRPr lang="ru-RU" sz="24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335" y="2469925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Что такое Олимпиада?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Это честный спортивный 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бой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В ней участвовать – это награда!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Победить же может любой! 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Проводим </a:t>
            </a: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праздник 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спорта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Мы в честь 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Олимпиады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Здоровье силу </a:t>
            </a:r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укрепляем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Мы спорту очень рады!</a:t>
            </a:r>
          </a:p>
        </p:txBody>
      </p:sp>
    </p:spTree>
    <p:extLst>
      <p:ext uri="{BB962C8B-B14F-4D97-AF65-F5344CB8AC3E}">
        <p14:creationId xmlns:p14="http://schemas.microsoft.com/office/powerpoint/2010/main" val="40249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" y="4764"/>
            <a:ext cx="5002354" cy="37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09" y="3501008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21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936"/>
            <a:ext cx="9014752" cy="676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8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6043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438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92383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7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8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60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2014-03-23T06:17:17Z</dcterms:created>
  <dcterms:modified xsi:type="dcterms:W3CDTF">2014-03-23T06:30:46Z</dcterms:modified>
</cp:coreProperties>
</file>